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7" r:id="rId3"/>
    <p:sldId id="257" r:id="rId4"/>
    <p:sldId id="258" r:id="rId5"/>
    <p:sldId id="278" r:id="rId6"/>
    <p:sldId id="260" r:id="rId7"/>
    <p:sldId id="261" r:id="rId8"/>
    <p:sldId id="262" r:id="rId9"/>
    <p:sldId id="263" r:id="rId10"/>
    <p:sldId id="279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1C22AB-91C2-4F15-8EC7-B267588548B7}" v="82" dt="2024-05-01T17:13:05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>
        <p:scale>
          <a:sx n="72" d="100"/>
          <a:sy n="72" d="100"/>
        </p:scale>
        <p:origin x="1104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eshma Konduru" userId="e4f3b51f0fd0e06a" providerId="LiveId" clId="{3D1C22AB-91C2-4F15-8EC7-B267588548B7}"/>
    <pc:docChg chg="undo custSel addSld delSld modSld">
      <pc:chgData name="Greeshma Konduru" userId="e4f3b51f0fd0e06a" providerId="LiveId" clId="{3D1C22AB-91C2-4F15-8EC7-B267588548B7}" dt="2024-05-01T17:19:40.463" v="3324" actId="47"/>
      <pc:docMkLst>
        <pc:docMk/>
      </pc:docMkLst>
      <pc:sldChg chg="addSp delSp modSp mod">
        <pc:chgData name="Greeshma Konduru" userId="e4f3b51f0fd0e06a" providerId="LiveId" clId="{3D1C22AB-91C2-4F15-8EC7-B267588548B7}" dt="2024-05-01T11:20:16.660" v="189" actId="1076"/>
        <pc:sldMkLst>
          <pc:docMk/>
          <pc:sldMk cId="2321879830" sldId="256"/>
        </pc:sldMkLst>
        <pc:spChg chg="add mod">
          <ac:chgData name="Greeshma Konduru" userId="e4f3b51f0fd0e06a" providerId="LiveId" clId="{3D1C22AB-91C2-4F15-8EC7-B267588548B7}" dt="2024-05-01T11:17:52.457" v="173" actId="1076"/>
          <ac:spMkLst>
            <pc:docMk/>
            <pc:sldMk cId="2321879830" sldId="256"/>
            <ac:spMk id="2" creationId="{EFB3B95D-6E09-34D6-C850-70A826FE4E3D}"/>
          </ac:spMkLst>
        </pc:spChg>
        <pc:spChg chg="add del mod">
          <ac:chgData name="Greeshma Konduru" userId="e4f3b51f0fd0e06a" providerId="LiveId" clId="{3D1C22AB-91C2-4F15-8EC7-B267588548B7}" dt="2024-05-01T11:15:15.094" v="83" actId="478"/>
          <ac:spMkLst>
            <pc:docMk/>
            <pc:sldMk cId="2321879830" sldId="256"/>
            <ac:spMk id="3" creationId="{48012347-682F-9672-91A4-5275FCA63CF8}"/>
          </ac:spMkLst>
        </pc:spChg>
        <pc:spChg chg="add mod">
          <ac:chgData name="Greeshma Konduru" userId="e4f3b51f0fd0e06a" providerId="LiveId" clId="{3D1C22AB-91C2-4F15-8EC7-B267588548B7}" dt="2024-05-01T11:17:34.903" v="171" actId="1076"/>
          <ac:spMkLst>
            <pc:docMk/>
            <pc:sldMk cId="2321879830" sldId="256"/>
            <ac:spMk id="4" creationId="{B2207BE3-B445-2C99-E930-61A8F074F517}"/>
          </ac:spMkLst>
        </pc:spChg>
        <pc:picChg chg="mod">
          <ac:chgData name="Greeshma Konduru" userId="e4f3b51f0fd0e06a" providerId="LiveId" clId="{3D1C22AB-91C2-4F15-8EC7-B267588548B7}" dt="2024-05-01T11:15:04.697" v="80" actId="1076"/>
          <ac:picMkLst>
            <pc:docMk/>
            <pc:sldMk cId="2321879830" sldId="256"/>
            <ac:picMk id="5" creationId="{C6C5521C-707D-D8C9-FAB2-041D6B129923}"/>
          </ac:picMkLst>
        </pc:picChg>
        <pc:picChg chg="add del mod">
          <ac:chgData name="Greeshma Konduru" userId="e4f3b51f0fd0e06a" providerId="LiveId" clId="{3D1C22AB-91C2-4F15-8EC7-B267588548B7}" dt="2024-05-01T11:19:22.081" v="180" actId="478"/>
          <ac:picMkLst>
            <pc:docMk/>
            <pc:sldMk cId="2321879830" sldId="256"/>
            <ac:picMk id="6" creationId="{FED5F54D-DC5D-2314-BA95-21976B3875B5}"/>
          </ac:picMkLst>
        </pc:picChg>
        <pc:picChg chg="add del mod">
          <ac:chgData name="Greeshma Konduru" userId="e4f3b51f0fd0e06a" providerId="LiveId" clId="{3D1C22AB-91C2-4F15-8EC7-B267588548B7}" dt="2024-05-01T11:19:48.501" v="185" actId="478"/>
          <ac:picMkLst>
            <pc:docMk/>
            <pc:sldMk cId="2321879830" sldId="256"/>
            <ac:picMk id="8" creationId="{94B83A4E-DBC1-8C87-7BFB-416B0145BA51}"/>
          </ac:picMkLst>
        </pc:picChg>
        <pc:picChg chg="mod">
          <ac:chgData name="Greeshma Konduru" userId="e4f3b51f0fd0e06a" providerId="LiveId" clId="{3D1C22AB-91C2-4F15-8EC7-B267588548B7}" dt="2024-05-01T11:20:16.660" v="189" actId="1076"/>
          <ac:picMkLst>
            <pc:docMk/>
            <pc:sldMk cId="2321879830" sldId="256"/>
            <ac:picMk id="11" creationId="{909A2A7D-8ADA-02BA-F6FC-79289C42C639}"/>
          </ac:picMkLst>
        </pc:picChg>
      </pc:sldChg>
      <pc:sldChg chg="addSp delSp modSp mod">
        <pc:chgData name="Greeshma Konduru" userId="e4f3b51f0fd0e06a" providerId="LiveId" clId="{3D1C22AB-91C2-4F15-8EC7-B267588548B7}" dt="2024-05-01T12:04:09.484" v="1024"/>
        <pc:sldMkLst>
          <pc:docMk/>
          <pc:sldMk cId="1126811425" sldId="257"/>
        </pc:sldMkLst>
        <pc:spChg chg="add mod">
          <ac:chgData name="Greeshma Konduru" userId="e4f3b51f0fd0e06a" providerId="LiveId" clId="{3D1C22AB-91C2-4F15-8EC7-B267588548B7}" dt="2024-05-01T11:55:24.876" v="690" actId="14100"/>
          <ac:spMkLst>
            <pc:docMk/>
            <pc:sldMk cId="1126811425" sldId="257"/>
            <ac:spMk id="6" creationId="{FB51C866-B87C-B973-3727-055026968ACE}"/>
          </ac:spMkLst>
        </pc:spChg>
        <pc:spChg chg="add mod">
          <ac:chgData name="Greeshma Konduru" userId="e4f3b51f0fd0e06a" providerId="LiveId" clId="{3D1C22AB-91C2-4F15-8EC7-B267588548B7}" dt="2024-05-01T11:59:38.797" v="844" actId="20577"/>
          <ac:spMkLst>
            <pc:docMk/>
            <pc:sldMk cId="1126811425" sldId="257"/>
            <ac:spMk id="7" creationId="{5325DA4D-4F73-714E-B6F4-C8A915C7B3B3}"/>
          </ac:spMkLst>
        </pc:spChg>
        <pc:spChg chg="add del mod">
          <ac:chgData name="Greeshma Konduru" userId="e4f3b51f0fd0e06a" providerId="LiveId" clId="{3D1C22AB-91C2-4F15-8EC7-B267588548B7}" dt="2024-05-01T12:04:09.484" v="1024"/>
          <ac:spMkLst>
            <pc:docMk/>
            <pc:sldMk cId="1126811425" sldId="257"/>
            <ac:spMk id="8" creationId="{4D5EFDB4-3B9C-0095-CDBA-BF20A923E67E}"/>
          </ac:spMkLst>
        </pc:spChg>
        <pc:spChg chg="add mod">
          <ac:chgData name="Greeshma Konduru" userId="e4f3b51f0fd0e06a" providerId="LiveId" clId="{3D1C22AB-91C2-4F15-8EC7-B267588548B7}" dt="2024-05-01T12:03:48.457" v="1022" actId="20577"/>
          <ac:spMkLst>
            <pc:docMk/>
            <pc:sldMk cId="1126811425" sldId="257"/>
            <ac:spMk id="9" creationId="{12FB61B9-188F-9F07-B7F7-E590F403B924}"/>
          </ac:spMkLst>
        </pc:spChg>
        <pc:picChg chg="add del mod">
          <ac:chgData name="Greeshma Konduru" userId="e4f3b51f0fd0e06a" providerId="LiveId" clId="{3D1C22AB-91C2-4F15-8EC7-B267588548B7}" dt="2024-05-01T11:48:59.552" v="653" actId="478"/>
          <ac:picMkLst>
            <pc:docMk/>
            <pc:sldMk cId="1126811425" sldId="257"/>
            <ac:picMk id="3" creationId="{3C050F3E-920E-43D3-B200-8BEA2C272AFE}"/>
          </ac:picMkLst>
        </pc:picChg>
        <pc:picChg chg="add mod">
          <ac:chgData name="Greeshma Konduru" userId="e4f3b51f0fd0e06a" providerId="LiveId" clId="{3D1C22AB-91C2-4F15-8EC7-B267588548B7}" dt="2024-05-01T11:56:43.054" v="707" actId="1076"/>
          <ac:picMkLst>
            <pc:docMk/>
            <pc:sldMk cId="1126811425" sldId="257"/>
            <ac:picMk id="5" creationId="{4FE8D1CD-C17F-9527-4D3D-3ED5F1B4E6ED}"/>
          </ac:picMkLst>
        </pc:picChg>
      </pc:sldChg>
      <pc:sldChg chg="addSp delSp modSp mod">
        <pc:chgData name="Greeshma Konduru" userId="e4f3b51f0fd0e06a" providerId="LiveId" clId="{3D1C22AB-91C2-4F15-8EC7-B267588548B7}" dt="2024-05-01T12:39:24.437" v="1467"/>
        <pc:sldMkLst>
          <pc:docMk/>
          <pc:sldMk cId="459214561" sldId="258"/>
        </pc:sldMkLst>
        <pc:spChg chg="add mod">
          <ac:chgData name="Greeshma Konduru" userId="e4f3b51f0fd0e06a" providerId="LiveId" clId="{3D1C22AB-91C2-4F15-8EC7-B267588548B7}" dt="2024-05-01T12:20:59.178" v="1075" actId="20577"/>
          <ac:spMkLst>
            <pc:docMk/>
            <pc:sldMk cId="459214561" sldId="258"/>
            <ac:spMk id="4" creationId="{E55BFF63-9772-BD9C-C3EC-B4DC2788A009}"/>
          </ac:spMkLst>
        </pc:spChg>
        <pc:spChg chg="add del mod">
          <ac:chgData name="Greeshma Konduru" userId="e4f3b51f0fd0e06a" providerId="LiveId" clId="{3D1C22AB-91C2-4F15-8EC7-B267588548B7}" dt="2024-05-01T12:32:32.423" v="1294"/>
          <ac:spMkLst>
            <pc:docMk/>
            <pc:sldMk cId="459214561" sldId="258"/>
            <ac:spMk id="5" creationId="{74874457-6CF6-011E-0DC2-80B0C92C52E4}"/>
          </ac:spMkLst>
        </pc:spChg>
        <pc:spChg chg="add del mod">
          <ac:chgData name="Greeshma Konduru" userId="e4f3b51f0fd0e06a" providerId="LiveId" clId="{3D1C22AB-91C2-4F15-8EC7-B267588548B7}" dt="2024-05-01T12:32:32.423" v="1296"/>
          <ac:spMkLst>
            <pc:docMk/>
            <pc:sldMk cId="459214561" sldId="258"/>
            <ac:spMk id="6" creationId="{D2C1E661-A3A3-CCB7-64F0-49C4CA45997F}"/>
          </ac:spMkLst>
        </pc:spChg>
        <pc:spChg chg="add del mod">
          <ac:chgData name="Greeshma Konduru" userId="e4f3b51f0fd0e06a" providerId="LiveId" clId="{3D1C22AB-91C2-4F15-8EC7-B267588548B7}" dt="2024-05-01T12:32:32.438" v="1298"/>
          <ac:spMkLst>
            <pc:docMk/>
            <pc:sldMk cId="459214561" sldId="258"/>
            <ac:spMk id="7" creationId="{987A9AC2-81CF-C359-D6CF-EDBE3028FB23}"/>
          </ac:spMkLst>
        </pc:spChg>
        <pc:spChg chg="add mod">
          <ac:chgData name="Greeshma Konduru" userId="e4f3b51f0fd0e06a" providerId="LiveId" clId="{3D1C22AB-91C2-4F15-8EC7-B267588548B7}" dt="2024-05-01T12:32:13.398" v="1292" actId="20577"/>
          <ac:spMkLst>
            <pc:docMk/>
            <pc:sldMk cId="459214561" sldId="258"/>
            <ac:spMk id="8" creationId="{8CBCA508-BCA2-41D3-A3A2-AFE74006C582}"/>
          </ac:spMkLst>
        </pc:spChg>
        <pc:spChg chg="add del mod">
          <ac:chgData name="Greeshma Konduru" userId="e4f3b51f0fd0e06a" providerId="LiveId" clId="{3D1C22AB-91C2-4F15-8EC7-B267588548B7}" dt="2024-05-01T12:39:24.437" v="1467"/>
          <ac:spMkLst>
            <pc:docMk/>
            <pc:sldMk cId="459214561" sldId="258"/>
            <ac:spMk id="9" creationId="{BBD34A8C-B0FF-0AC4-16E5-C5C12D0C8719}"/>
          </ac:spMkLst>
        </pc:spChg>
        <pc:spChg chg="add mod">
          <ac:chgData name="Greeshma Konduru" userId="e4f3b51f0fd0e06a" providerId="LiveId" clId="{3D1C22AB-91C2-4F15-8EC7-B267588548B7}" dt="2024-05-01T12:36:50.465" v="1465" actId="14100"/>
          <ac:spMkLst>
            <pc:docMk/>
            <pc:sldMk cId="459214561" sldId="258"/>
            <ac:spMk id="10" creationId="{51F29DE4-ED69-E6FC-D816-8039CE0AEBAB}"/>
          </ac:spMkLst>
        </pc:spChg>
        <pc:picChg chg="add mod">
          <ac:chgData name="Greeshma Konduru" userId="e4f3b51f0fd0e06a" providerId="LiveId" clId="{3D1C22AB-91C2-4F15-8EC7-B267588548B7}" dt="2024-05-01T12:36:42.284" v="1464" actId="1076"/>
          <ac:picMkLst>
            <pc:docMk/>
            <pc:sldMk cId="459214561" sldId="258"/>
            <ac:picMk id="3" creationId="{E0AEDFFC-742A-D423-696E-202899D75D16}"/>
          </ac:picMkLst>
        </pc:picChg>
      </pc:sldChg>
      <pc:sldChg chg="addSp delSp modSp del mod">
        <pc:chgData name="Greeshma Konduru" userId="e4f3b51f0fd0e06a" providerId="LiveId" clId="{3D1C22AB-91C2-4F15-8EC7-B267588548B7}" dt="2024-05-01T12:43:12.532" v="1484" actId="47"/>
        <pc:sldMkLst>
          <pc:docMk/>
          <pc:sldMk cId="2324476843" sldId="259"/>
        </pc:sldMkLst>
        <pc:spChg chg="add del mod">
          <ac:chgData name="Greeshma Konduru" userId="e4f3b51f0fd0e06a" providerId="LiveId" clId="{3D1C22AB-91C2-4F15-8EC7-B267588548B7}" dt="2024-05-01T12:43:06.610" v="1483"/>
          <ac:spMkLst>
            <pc:docMk/>
            <pc:sldMk cId="2324476843" sldId="259"/>
            <ac:spMk id="4" creationId="{0564CA97-D7C4-0AB8-72CD-885FE616F684}"/>
          </ac:spMkLst>
        </pc:spChg>
        <pc:spChg chg="add mod">
          <ac:chgData name="Greeshma Konduru" userId="e4f3b51f0fd0e06a" providerId="LiveId" clId="{3D1C22AB-91C2-4F15-8EC7-B267588548B7}" dt="2024-05-01T12:42:59.545" v="1481" actId="767"/>
          <ac:spMkLst>
            <pc:docMk/>
            <pc:sldMk cId="2324476843" sldId="259"/>
            <ac:spMk id="5" creationId="{D49650D1-2B40-2F5B-A383-B0454BDFFB24}"/>
          </ac:spMkLst>
        </pc:spChg>
        <pc:picChg chg="add mod">
          <ac:chgData name="Greeshma Konduru" userId="e4f3b51f0fd0e06a" providerId="LiveId" clId="{3D1C22AB-91C2-4F15-8EC7-B267588548B7}" dt="2024-05-01T12:42:02.812" v="1478" actId="14100"/>
          <ac:picMkLst>
            <pc:docMk/>
            <pc:sldMk cId="2324476843" sldId="259"/>
            <ac:picMk id="3" creationId="{250BDC4B-1C6B-EF53-F7A6-B8A3E19268F4}"/>
          </ac:picMkLst>
        </pc:picChg>
      </pc:sldChg>
      <pc:sldChg chg="addSp modSp mod">
        <pc:chgData name="Greeshma Konduru" userId="e4f3b51f0fd0e06a" providerId="LiveId" clId="{3D1C22AB-91C2-4F15-8EC7-B267588548B7}" dt="2024-05-01T12:59:36.958" v="1495" actId="14100"/>
        <pc:sldMkLst>
          <pc:docMk/>
          <pc:sldMk cId="1900180267" sldId="260"/>
        </pc:sldMkLst>
        <pc:picChg chg="add mod">
          <ac:chgData name="Greeshma Konduru" userId="e4f3b51f0fd0e06a" providerId="LiveId" clId="{3D1C22AB-91C2-4F15-8EC7-B267588548B7}" dt="2024-05-01T12:59:36.958" v="1495" actId="14100"/>
          <ac:picMkLst>
            <pc:docMk/>
            <pc:sldMk cId="1900180267" sldId="260"/>
            <ac:picMk id="3" creationId="{6D582164-6160-DAEC-BC37-1AE5A4673121}"/>
          </ac:picMkLst>
        </pc:picChg>
      </pc:sldChg>
      <pc:sldChg chg="addSp modSp mod">
        <pc:chgData name="Greeshma Konduru" userId="e4f3b51f0fd0e06a" providerId="LiveId" clId="{3D1C22AB-91C2-4F15-8EC7-B267588548B7}" dt="2024-05-01T13:10:29.110" v="1959" actId="14100"/>
        <pc:sldMkLst>
          <pc:docMk/>
          <pc:sldMk cId="1940100105" sldId="261"/>
        </pc:sldMkLst>
        <pc:spChg chg="add mod">
          <ac:chgData name="Greeshma Konduru" userId="e4f3b51f0fd0e06a" providerId="LiveId" clId="{3D1C22AB-91C2-4F15-8EC7-B267588548B7}" dt="2024-05-01T13:10:02.581" v="1956" actId="20577"/>
          <ac:spMkLst>
            <pc:docMk/>
            <pc:sldMk cId="1940100105" sldId="261"/>
            <ac:spMk id="4" creationId="{65BA14E9-0633-C490-117E-677FD92DF9C8}"/>
          </ac:spMkLst>
        </pc:spChg>
        <pc:picChg chg="add mod">
          <ac:chgData name="Greeshma Konduru" userId="e4f3b51f0fd0e06a" providerId="LiveId" clId="{3D1C22AB-91C2-4F15-8EC7-B267588548B7}" dt="2024-05-01T13:10:29.110" v="1959" actId="14100"/>
          <ac:picMkLst>
            <pc:docMk/>
            <pc:sldMk cId="1940100105" sldId="261"/>
            <ac:picMk id="3" creationId="{9CA357BD-3A10-0A49-B6A2-CC8B2FAB0521}"/>
          </ac:picMkLst>
        </pc:picChg>
      </pc:sldChg>
      <pc:sldChg chg="addSp delSp modSp mod">
        <pc:chgData name="Greeshma Konduru" userId="e4f3b51f0fd0e06a" providerId="LiveId" clId="{3D1C22AB-91C2-4F15-8EC7-B267588548B7}" dt="2024-05-01T15:15:22.152" v="2225" actId="20577"/>
        <pc:sldMkLst>
          <pc:docMk/>
          <pc:sldMk cId="2345857729" sldId="262"/>
        </pc:sldMkLst>
        <pc:spChg chg="add del mod">
          <ac:chgData name="Greeshma Konduru" userId="e4f3b51f0fd0e06a" providerId="LiveId" clId="{3D1C22AB-91C2-4F15-8EC7-B267588548B7}" dt="2024-05-01T15:00:54.491" v="2054"/>
          <ac:spMkLst>
            <pc:docMk/>
            <pc:sldMk cId="2345857729" sldId="262"/>
            <ac:spMk id="2" creationId="{1375B324-1394-15A2-15A1-F15370AF75B5}"/>
          </ac:spMkLst>
        </pc:spChg>
        <pc:spChg chg="add mod">
          <ac:chgData name="Greeshma Konduru" userId="e4f3b51f0fd0e06a" providerId="LiveId" clId="{3D1C22AB-91C2-4F15-8EC7-B267588548B7}" dt="2024-05-01T15:15:22.152" v="2225" actId="20577"/>
          <ac:spMkLst>
            <pc:docMk/>
            <pc:sldMk cId="2345857729" sldId="262"/>
            <ac:spMk id="4" creationId="{2B187A09-28AD-A430-4D73-01A015280200}"/>
          </ac:spMkLst>
        </pc:spChg>
        <pc:picChg chg="add mod">
          <ac:chgData name="Greeshma Konduru" userId="e4f3b51f0fd0e06a" providerId="LiveId" clId="{3D1C22AB-91C2-4F15-8EC7-B267588548B7}" dt="2024-05-01T14:58:19.918" v="2042" actId="1076"/>
          <ac:picMkLst>
            <pc:docMk/>
            <pc:sldMk cId="2345857729" sldId="262"/>
            <ac:picMk id="3" creationId="{67B3EA34-90F0-11B5-345A-995576664F3C}"/>
          </ac:picMkLst>
        </pc:picChg>
      </pc:sldChg>
      <pc:sldChg chg="addSp delSp modSp mod">
        <pc:chgData name="Greeshma Konduru" userId="e4f3b51f0fd0e06a" providerId="LiveId" clId="{3D1C22AB-91C2-4F15-8EC7-B267588548B7}" dt="2024-05-01T15:28:14.794" v="2253" actId="14100"/>
        <pc:sldMkLst>
          <pc:docMk/>
          <pc:sldMk cId="2332916350" sldId="263"/>
        </pc:sldMkLst>
        <pc:picChg chg="add del mod">
          <ac:chgData name="Greeshma Konduru" userId="e4f3b51f0fd0e06a" providerId="LiveId" clId="{3D1C22AB-91C2-4F15-8EC7-B267588548B7}" dt="2024-05-01T15:22:57.821" v="2233" actId="478"/>
          <ac:picMkLst>
            <pc:docMk/>
            <pc:sldMk cId="2332916350" sldId="263"/>
            <ac:picMk id="3" creationId="{9AAB3400-1413-54F4-4CAD-E00E71B65D56}"/>
          </ac:picMkLst>
        </pc:picChg>
        <pc:picChg chg="add del mod">
          <ac:chgData name="Greeshma Konduru" userId="e4f3b51f0fd0e06a" providerId="LiveId" clId="{3D1C22AB-91C2-4F15-8EC7-B267588548B7}" dt="2024-05-01T15:27:37.007" v="2246" actId="478"/>
          <ac:picMkLst>
            <pc:docMk/>
            <pc:sldMk cId="2332916350" sldId="263"/>
            <ac:picMk id="5" creationId="{5159B9A5-3BAB-6E86-F9F0-63590C556275}"/>
          </ac:picMkLst>
        </pc:picChg>
        <pc:picChg chg="add mod">
          <ac:chgData name="Greeshma Konduru" userId="e4f3b51f0fd0e06a" providerId="LiveId" clId="{3D1C22AB-91C2-4F15-8EC7-B267588548B7}" dt="2024-05-01T15:28:14.794" v="2253" actId="14100"/>
          <ac:picMkLst>
            <pc:docMk/>
            <pc:sldMk cId="2332916350" sldId="263"/>
            <ac:picMk id="7" creationId="{F6942FBF-D301-6A9C-E4FE-F44074F667E4}"/>
          </ac:picMkLst>
        </pc:picChg>
      </pc:sldChg>
      <pc:sldChg chg="addSp delSp modSp mod">
        <pc:chgData name="Greeshma Konduru" userId="e4f3b51f0fd0e06a" providerId="LiveId" clId="{3D1C22AB-91C2-4F15-8EC7-B267588548B7}" dt="2024-05-01T15:47:04.032" v="2576" actId="14100"/>
        <pc:sldMkLst>
          <pc:docMk/>
          <pc:sldMk cId="4006454879" sldId="264"/>
        </pc:sldMkLst>
        <pc:picChg chg="add del mod">
          <ac:chgData name="Greeshma Konduru" userId="e4f3b51f0fd0e06a" providerId="LiveId" clId="{3D1C22AB-91C2-4F15-8EC7-B267588548B7}" dt="2024-05-01T15:44:52.790" v="2566" actId="478"/>
          <ac:picMkLst>
            <pc:docMk/>
            <pc:sldMk cId="4006454879" sldId="264"/>
            <ac:picMk id="3" creationId="{852EBD05-44F2-61F9-54C5-5E98D6180103}"/>
          </ac:picMkLst>
        </pc:picChg>
        <pc:picChg chg="add mod">
          <ac:chgData name="Greeshma Konduru" userId="e4f3b51f0fd0e06a" providerId="LiveId" clId="{3D1C22AB-91C2-4F15-8EC7-B267588548B7}" dt="2024-05-01T15:47:04.032" v="2576" actId="14100"/>
          <ac:picMkLst>
            <pc:docMk/>
            <pc:sldMk cId="4006454879" sldId="264"/>
            <ac:picMk id="5" creationId="{C0A9CDAF-DFCA-2961-DE64-1F6E1A952FB1}"/>
          </ac:picMkLst>
        </pc:picChg>
      </pc:sldChg>
      <pc:sldChg chg="addSp modSp mod">
        <pc:chgData name="Greeshma Konduru" userId="e4f3b51f0fd0e06a" providerId="LiveId" clId="{3D1C22AB-91C2-4F15-8EC7-B267588548B7}" dt="2024-05-01T17:15:55.465" v="3323" actId="1036"/>
        <pc:sldMkLst>
          <pc:docMk/>
          <pc:sldMk cId="2564408338" sldId="265"/>
        </pc:sldMkLst>
        <pc:spChg chg="add mod">
          <ac:chgData name="Greeshma Konduru" userId="e4f3b51f0fd0e06a" providerId="LiveId" clId="{3D1C22AB-91C2-4F15-8EC7-B267588548B7}" dt="2024-05-01T17:15:48.204" v="3322" actId="14100"/>
          <ac:spMkLst>
            <pc:docMk/>
            <pc:sldMk cId="2564408338" sldId="265"/>
            <ac:spMk id="4" creationId="{4FD53B52-583C-FF08-778D-702B341DE0E0}"/>
          </ac:spMkLst>
        </pc:spChg>
        <pc:picChg chg="add mod">
          <ac:chgData name="Greeshma Konduru" userId="e4f3b51f0fd0e06a" providerId="LiveId" clId="{3D1C22AB-91C2-4F15-8EC7-B267588548B7}" dt="2024-05-01T17:15:55.465" v="3323" actId="1036"/>
          <ac:picMkLst>
            <pc:docMk/>
            <pc:sldMk cId="2564408338" sldId="265"/>
            <ac:picMk id="3" creationId="{AB847F6B-258C-0099-8586-989060FB100E}"/>
          </ac:picMkLst>
        </pc:picChg>
      </pc:sldChg>
      <pc:sldChg chg="addSp modSp mod">
        <pc:chgData name="Greeshma Konduru" userId="e4f3b51f0fd0e06a" providerId="LiveId" clId="{3D1C22AB-91C2-4F15-8EC7-B267588548B7}" dt="2024-05-01T15:56:10.893" v="2666" actId="1076"/>
        <pc:sldMkLst>
          <pc:docMk/>
          <pc:sldMk cId="3356460838" sldId="266"/>
        </pc:sldMkLst>
        <pc:picChg chg="add mod">
          <ac:chgData name="Greeshma Konduru" userId="e4f3b51f0fd0e06a" providerId="LiveId" clId="{3D1C22AB-91C2-4F15-8EC7-B267588548B7}" dt="2024-05-01T15:55:04.571" v="2654" actId="14100"/>
          <ac:picMkLst>
            <pc:docMk/>
            <pc:sldMk cId="3356460838" sldId="266"/>
            <ac:picMk id="3" creationId="{BA2FF81E-71E0-973F-D2D9-5023D692A1FC}"/>
          </ac:picMkLst>
        </pc:picChg>
        <pc:picChg chg="add mod">
          <ac:chgData name="Greeshma Konduru" userId="e4f3b51f0fd0e06a" providerId="LiveId" clId="{3D1C22AB-91C2-4F15-8EC7-B267588548B7}" dt="2024-05-01T15:56:10.893" v="2666" actId="1076"/>
          <ac:picMkLst>
            <pc:docMk/>
            <pc:sldMk cId="3356460838" sldId="266"/>
            <ac:picMk id="5" creationId="{DC4FF67E-5D24-A523-BED5-7D29F2EC83CB}"/>
          </ac:picMkLst>
        </pc:picChg>
      </pc:sldChg>
      <pc:sldChg chg="addSp modSp mod">
        <pc:chgData name="Greeshma Konduru" userId="e4f3b51f0fd0e06a" providerId="LiveId" clId="{3D1C22AB-91C2-4F15-8EC7-B267588548B7}" dt="2024-05-01T16:08:18.512" v="2682" actId="14100"/>
        <pc:sldMkLst>
          <pc:docMk/>
          <pc:sldMk cId="1785375150" sldId="267"/>
        </pc:sldMkLst>
        <pc:picChg chg="add mod">
          <ac:chgData name="Greeshma Konduru" userId="e4f3b51f0fd0e06a" providerId="LiveId" clId="{3D1C22AB-91C2-4F15-8EC7-B267588548B7}" dt="2024-05-01T16:08:18.512" v="2682" actId="14100"/>
          <ac:picMkLst>
            <pc:docMk/>
            <pc:sldMk cId="1785375150" sldId="267"/>
            <ac:picMk id="3" creationId="{E0C003B1-D742-CE69-6805-844F95C87B14}"/>
          </ac:picMkLst>
        </pc:picChg>
      </pc:sldChg>
      <pc:sldChg chg="addSp delSp modSp mod">
        <pc:chgData name="Greeshma Konduru" userId="e4f3b51f0fd0e06a" providerId="LiveId" clId="{3D1C22AB-91C2-4F15-8EC7-B267588548B7}" dt="2024-05-01T16:19:03.300" v="2793"/>
        <pc:sldMkLst>
          <pc:docMk/>
          <pc:sldMk cId="3173207772" sldId="268"/>
        </pc:sldMkLst>
        <pc:spChg chg="add del mod">
          <ac:chgData name="Greeshma Konduru" userId="e4f3b51f0fd0e06a" providerId="LiveId" clId="{3D1C22AB-91C2-4F15-8EC7-B267588548B7}" dt="2024-05-01T16:19:03.300" v="2791"/>
          <ac:spMkLst>
            <pc:docMk/>
            <pc:sldMk cId="3173207772" sldId="268"/>
            <ac:spMk id="6" creationId="{86E567EB-82F8-5EE9-39A6-ECD13C3CEFEF}"/>
          </ac:spMkLst>
        </pc:spChg>
        <pc:spChg chg="add del mod">
          <ac:chgData name="Greeshma Konduru" userId="e4f3b51f0fd0e06a" providerId="LiveId" clId="{3D1C22AB-91C2-4F15-8EC7-B267588548B7}" dt="2024-05-01T16:19:03.300" v="2793"/>
          <ac:spMkLst>
            <pc:docMk/>
            <pc:sldMk cId="3173207772" sldId="268"/>
            <ac:spMk id="7" creationId="{731DA952-FF61-3854-E018-F9713340448D}"/>
          </ac:spMkLst>
        </pc:spChg>
        <pc:spChg chg="add mod">
          <ac:chgData name="Greeshma Konduru" userId="e4f3b51f0fd0e06a" providerId="LiveId" clId="{3D1C22AB-91C2-4F15-8EC7-B267588548B7}" dt="2024-05-01T16:19:00.056" v="2789" actId="20577"/>
          <ac:spMkLst>
            <pc:docMk/>
            <pc:sldMk cId="3173207772" sldId="268"/>
            <ac:spMk id="8" creationId="{C7437DFD-8458-A0EA-40E3-0E3A1146DDFA}"/>
          </ac:spMkLst>
        </pc:spChg>
        <pc:picChg chg="add mod">
          <ac:chgData name="Greeshma Konduru" userId="e4f3b51f0fd0e06a" providerId="LiveId" clId="{3D1C22AB-91C2-4F15-8EC7-B267588548B7}" dt="2024-05-01T16:17:05.368" v="2705" actId="14100"/>
          <ac:picMkLst>
            <pc:docMk/>
            <pc:sldMk cId="3173207772" sldId="268"/>
            <ac:picMk id="3" creationId="{6D4F5F06-1701-D9B1-A13E-6A7D99CB318A}"/>
          </ac:picMkLst>
        </pc:picChg>
        <pc:picChg chg="add mod">
          <ac:chgData name="Greeshma Konduru" userId="e4f3b51f0fd0e06a" providerId="LiveId" clId="{3D1C22AB-91C2-4F15-8EC7-B267588548B7}" dt="2024-05-01T16:16:26.333" v="2701" actId="14100"/>
          <ac:picMkLst>
            <pc:docMk/>
            <pc:sldMk cId="3173207772" sldId="268"/>
            <ac:picMk id="5" creationId="{50F18375-7C18-9BDB-ADE8-9484A352F480}"/>
          </ac:picMkLst>
        </pc:picChg>
      </pc:sldChg>
      <pc:sldChg chg="addSp delSp modSp mod">
        <pc:chgData name="Greeshma Konduru" userId="e4f3b51f0fd0e06a" providerId="LiveId" clId="{3D1C22AB-91C2-4F15-8EC7-B267588548B7}" dt="2024-05-01T16:27:36.389" v="2839"/>
        <pc:sldMkLst>
          <pc:docMk/>
          <pc:sldMk cId="3077797858" sldId="269"/>
        </pc:sldMkLst>
        <pc:spChg chg="add del mod">
          <ac:chgData name="Greeshma Konduru" userId="e4f3b51f0fd0e06a" providerId="LiveId" clId="{3D1C22AB-91C2-4F15-8EC7-B267588548B7}" dt="2024-05-01T16:27:36.389" v="2839"/>
          <ac:spMkLst>
            <pc:docMk/>
            <pc:sldMk cId="3077797858" sldId="269"/>
            <ac:spMk id="4" creationId="{AC8CE031-7FB3-38C9-985C-32A6607B4C91}"/>
          </ac:spMkLst>
        </pc:spChg>
        <pc:spChg chg="add mod">
          <ac:chgData name="Greeshma Konduru" userId="e4f3b51f0fd0e06a" providerId="LiveId" clId="{3D1C22AB-91C2-4F15-8EC7-B267588548B7}" dt="2024-05-01T16:27:24.866" v="2837" actId="14100"/>
          <ac:spMkLst>
            <pc:docMk/>
            <pc:sldMk cId="3077797858" sldId="269"/>
            <ac:spMk id="5" creationId="{5A0965A4-0E99-D1CF-459A-7FDADE57C069}"/>
          </ac:spMkLst>
        </pc:spChg>
        <pc:picChg chg="add mod">
          <ac:chgData name="Greeshma Konduru" userId="e4f3b51f0fd0e06a" providerId="LiveId" clId="{3D1C22AB-91C2-4F15-8EC7-B267588548B7}" dt="2024-05-01T16:26:18.055" v="2806" actId="14100"/>
          <ac:picMkLst>
            <pc:docMk/>
            <pc:sldMk cId="3077797858" sldId="269"/>
            <ac:picMk id="3" creationId="{E8F08DFC-CAD7-ACF4-04BD-4F541565F059}"/>
          </ac:picMkLst>
        </pc:picChg>
      </pc:sldChg>
      <pc:sldChg chg="addSp modSp mod">
        <pc:chgData name="Greeshma Konduru" userId="e4f3b51f0fd0e06a" providerId="LiveId" clId="{3D1C22AB-91C2-4F15-8EC7-B267588548B7}" dt="2024-05-01T16:36:11.853" v="2847" actId="14100"/>
        <pc:sldMkLst>
          <pc:docMk/>
          <pc:sldMk cId="4278928466" sldId="270"/>
        </pc:sldMkLst>
        <pc:picChg chg="add mod">
          <ac:chgData name="Greeshma Konduru" userId="e4f3b51f0fd0e06a" providerId="LiveId" clId="{3D1C22AB-91C2-4F15-8EC7-B267588548B7}" dt="2024-05-01T16:36:01.459" v="2845" actId="14100"/>
          <ac:picMkLst>
            <pc:docMk/>
            <pc:sldMk cId="4278928466" sldId="270"/>
            <ac:picMk id="3" creationId="{C1986A3C-6649-7D58-346F-8766A35A2D7E}"/>
          </ac:picMkLst>
        </pc:picChg>
        <pc:picChg chg="add mod">
          <ac:chgData name="Greeshma Konduru" userId="e4f3b51f0fd0e06a" providerId="LiveId" clId="{3D1C22AB-91C2-4F15-8EC7-B267588548B7}" dt="2024-05-01T16:36:11.853" v="2847" actId="14100"/>
          <ac:picMkLst>
            <pc:docMk/>
            <pc:sldMk cId="4278928466" sldId="270"/>
            <ac:picMk id="5" creationId="{1B23DDD4-D6FD-E16B-298F-1B80339FB4C7}"/>
          </ac:picMkLst>
        </pc:picChg>
      </pc:sldChg>
      <pc:sldChg chg="addSp modSp mod">
        <pc:chgData name="Greeshma Konduru" userId="e4f3b51f0fd0e06a" providerId="LiveId" clId="{3D1C22AB-91C2-4F15-8EC7-B267588548B7}" dt="2024-05-01T16:47:36.654" v="2863" actId="14100"/>
        <pc:sldMkLst>
          <pc:docMk/>
          <pc:sldMk cId="704944840" sldId="271"/>
        </pc:sldMkLst>
        <pc:picChg chg="add mod">
          <ac:chgData name="Greeshma Konduru" userId="e4f3b51f0fd0e06a" providerId="LiveId" clId="{3D1C22AB-91C2-4F15-8EC7-B267588548B7}" dt="2024-05-01T16:44:58.740" v="2854" actId="1076"/>
          <ac:picMkLst>
            <pc:docMk/>
            <pc:sldMk cId="704944840" sldId="271"/>
            <ac:picMk id="3" creationId="{4A001592-2DA8-224D-81C2-D36FB29C7D7D}"/>
          </ac:picMkLst>
        </pc:picChg>
        <pc:picChg chg="add mod">
          <ac:chgData name="Greeshma Konduru" userId="e4f3b51f0fd0e06a" providerId="LiveId" clId="{3D1C22AB-91C2-4F15-8EC7-B267588548B7}" dt="2024-05-01T16:47:36.654" v="2863" actId="14100"/>
          <ac:picMkLst>
            <pc:docMk/>
            <pc:sldMk cId="704944840" sldId="271"/>
            <ac:picMk id="5" creationId="{EF3B7979-AF49-F543-0917-986871536EA0}"/>
          </ac:picMkLst>
        </pc:picChg>
      </pc:sldChg>
      <pc:sldChg chg="addSp modSp mod">
        <pc:chgData name="Greeshma Konduru" userId="e4f3b51f0fd0e06a" providerId="LiveId" clId="{3D1C22AB-91C2-4F15-8EC7-B267588548B7}" dt="2024-05-01T16:49:46.430" v="2870" actId="14100"/>
        <pc:sldMkLst>
          <pc:docMk/>
          <pc:sldMk cId="2586510019" sldId="272"/>
        </pc:sldMkLst>
        <pc:picChg chg="add mod">
          <ac:chgData name="Greeshma Konduru" userId="e4f3b51f0fd0e06a" providerId="LiveId" clId="{3D1C22AB-91C2-4F15-8EC7-B267588548B7}" dt="2024-05-01T16:49:46.430" v="2870" actId="14100"/>
          <ac:picMkLst>
            <pc:docMk/>
            <pc:sldMk cId="2586510019" sldId="272"/>
            <ac:picMk id="3" creationId="{62846477-F72A-1C96-E670-724B39FC0610}"/>
          </ac:picMkLst>
        </pc:picChg>
      </pc:sldChg>
      <pc:sldChg chg="addSp modSp mod">
        <pc:chgData name="Greeshma Konduru" userId="e4f3b51f0fd0e06a" providerId="LiveId" clId="{3D1C22AB-91C2-4F15-8EC7-B267588548B7}" dt="2024-05-01T16:51:54.568" v="2878" actId="14100"/>
        <pc:sldMkLst>
          <pc:docMk/>
          <pc:sldMk cId="3319607157" sldId="273"/>
        </pc:sldMkLst>
        <pc:picChg chg="add mod">
          <ac:chgData name="Greeshma Konduru" userId="e4f3b51f0fd0e06a" providerId="LiveId" clId="{3D1C22AB-91C2-4F15-8EC7-B267588548B7}" dt="2024-05-01T16:51:54.568" v="2878" actId="14100"/>
          <ac:picMkLst>
            <pc:docMk/>
            <pc:sldMk cId="3319607157" sldId="273"/>
            <ac:picMk id="3" creationId="{C3497822-9D89-A343-7FCC-94BCA9FD697C}"/>
          </ac:picMkLst>
        </pc:picChg>
      </pc:sldChg>
      <pc:sldChg chg="addSp delSp modSp mod">
        <pc:chgData name="Greeshma Konduru" userId="e4f3b51f0fd0e06a" providerId="LiveId" clId="{3D1C22AB-91C2-4F15-8EC7-B267588548B7}" dt="2024-05-01T17:07:47.925" v="3201" actId="20577"/>
        <pc:sldMkLst>
          <pc:docMk/>
          <pc:sldMk cId="104702105" sldId="274"/>
        </pc:sldMkLst>
        <pc:spChg chg="add del mod">
          <ac:chgData name="Greeshma Konduru" userId="e4f3b51f0fd0e06a" providerId="LiveId" clId="{3D1C22AB-91C2-4F15-8EC7-B267588548B7}" dt="2024-05-01T17:06:00.985" v="3149"/>
          <ac:spMkLst>
            <pc:docMk/>
            <pc:sldMk cId="104702105" sldId="274"/>
            <ac:spMk id="8" creationId="{CF17210E-0B47-61E9-250E-B0861ECAA395}"/>
          </ac:spMkLst>
        </pc:spChg>
        <pc:spChg chg="add del mod">
          <ac:chgData name="Greeshma Konduru" userId="e4f3b51f0fd0e06a" providerId="LiveId" clId="{3D1C22AB-91C2-4F15-8EC7-B267588548B7}" dt="2024-05-01T17:06:00.985" v="3151"/>
          <ac:spMkLst>
            <pc:docMk/>
            <pc:sldMk cId="104702105" sldId="274"/>
            <ac:spMk id="9" creationId="{4553848B-7BE4-EE0E-EB5C-DBC182732F74}"/>
          </ac:spMkLst>
        </pc:spChg>
        <pc:spChg chg="add del mod">
          <ac:chgData name="Greeshma Konduru" userId="e4f3b51f0fd0e06a" providerId="LiveId" clId="{3D1C22AB-91C2-4F15-8EC7-B267588548B7}" dt="2024-05-01T17:06:00.985" v="3153"/>
          <ac:spMkLst>
            <pc:docMk/>
            <pc:sldMk cId="104702105" sldId="274"/>
            <ac:spMk id="10" creationId="{48F0FE9E-A2C2-AA67-06DC-3AC63DF09C84}"/>
          </ac:spMkLst>
        </pc:spChg>
        <pc:spChg chg="add mod">
          <ac:chgData name="Greeshma Konduru" userId="e4f3b51f0fd0e06a" providerId="LiveId" clId="{3D1C22AB-91C2-4F15-8EC7-B267588548B7}" dt="2024-05-01T16:59:02.622" v="2922" actId="14100"/>
          <ac:spMkLst>
            <pc:docMk/>
            <pc:sldMk cId="104702105" sldId="274"/>
            <ac:spMk id="11" creationId="{46D43B1B-9A35-5D9E-6CA2-A5E835CE7953}"/>
          </ac:spMkLst>
        </pc:spChg>
        <pc:spChg chg="add del mod">
          <ac:chgData name="Greeshma Konduru" userId="e4f3b51f0fd0e06a" providerId="LiveId" clId="{3D1C22AB-91C2-4F15-8EC7-B267588548B7}" dt="2024-05-01T17:06:00.985" v="3155"/>
          <ac:spMkLst>
            <pc:docMk/>
            <pc:sldMk cId="104702105" sldId="274"/>
            <ac:spMk id="12" creationId="{F73FCA01-32B2-5A0B-D50B-D3E0B3801EB5}"/>
          </ac:spMkLst>
        </pc:spChg>
        <pc:spChg chg="add del mod">
          <ac:chgData name="Greeshma Konduru" userId="e4f3b51f0fd0e06a" providerId="LiveId" clId="{3D1C22AB-91C2-4F15-8EC7-B267588548B7}" dt="2024-05-01T17:06:00.985" v="3157"/>
          <ac:spMkLst>
            <pc:docMk/>
            <pc:sldMk cId="104702105" sldId="274"/>
            <ac:spMk id="13" creationId="{150FDA2F-8FF9-7C59-7852-DF2C56A7E82E}"/>
          </ac:spMkLst>
        </pc:spChg>
        <pc:spChg chg="add del mod">
          <ac:chgData name="Greeshma Konduru" userId="e4f3b51f0fd0e06a" providerId="LiveId" clId="{3D1C22AB-91C2-4F15-8EC7-B267588548B7}" dt="2024-05-01T17:06:00.985" v="3159"/>
          <ac:spMkLst>
            <pc:docMk/>
            <pc:sldMk cId="104702105" sldId="274"/>
            <ac:spMk id="14" creationId="{67B8D5A7-E83E-3681-1528-46C1BFAA4E90}"/>
          </ac:spMkLst>
        </pc:spChg>
        <pc:spChg chg="add mod">
          <ac:chgData name="Greeshma Konduru" userId="e4f3b51f0fd0e06a" providerId="LiveId" clId="{3D1C22AB-91C2-4F15-8EC7-B267588548B7}" dt="2024-05-01T17:07:47.925" v="3201" actId="20577"/>
          <ac:spMkLst>
            <pc:docMk/>
            <pc:sldMk cId="104702105" sldId="274"/>
            <ac:spMk id="15" creationId="{A4C41CBD-BF70-B2BE-6BE5-6B596A449BF9}"/>
          </ac:spMkLst>
        </pc:spChg>
        <pc:picChg chg="add mod">
          <ac:chgData name="Greeshma Konduru" userId="e4f3b51f0fd0e06a" providerId="LiveId" clId="{3D1C22AB-91C2-4F15-8EC7-B267588548B7}" dt="2024-05-01T16:54:24.506" v="2884" actId="14100"/>
          <ac:picMkLst>
            <pc:docMk/>
            <pc:sldMk cId="104702105" sldId="274"/>
            <ac:picMk id="3" creationId="{6C88BA1E-A13C-1162-4E37-669CCC50C0A1}"/>
          </ac:picMkLst>
        </pc:picChg>
        <pc:picChg chg="add del mod">
          <ac:chgData name="Greeshma Konduru" userId="e4f3b51f0fd0e06a" providerId="LiveId" clId="{3D1C22AB-91C2-4F15-8EC7-B267588548B7}" dt="2024-05-01T16:56:54.845" v="2893" actId="478"/>
          <ac:picMkLst>
            <pc:docMk/>
            <pc:sldMk cId="104702105" sldId="274"/>
            <ac:picMk id="5" creationId="{997F2C6D-2132-2059-62DE-6A8DE584EAFE}"/>
          </ac:picMkLst>
        </pc:picChg>
        <pc:picChg chg="add mod">
          <ac:chgData name="Greeshma Konduru" userId="e4f3b51f0fd0e06a" providerId="LiveId" clId="{3D1C22AB-91C2-4F15-8EC7-B267588548B7}" dt="2024-05-01T16:58:14.987" v="2906" actId="14100"/>
          <ac:picMkLst>
            <pc:docMk/>
            <pc:sldMk cId="104702105" sldId="274"/>
            <ac:picMk id="7" creationId="{35BF5EEE-75AA-2298-CC19-4725EA55DECB}"/>
          </ac:picMkLst>
        </pc:picChg>
      </pc:sldChg>
      <pc:sldChg chg="addSp delSp modSp mod">
        <pc:chgData name="Greeshma Konduru" userId="e4f3b51f0fd0e06a" providerId="LiveId" clId="{3D1C22AB-91C2-4F15-8EC7-B267588548B7}" dt="2024-05-01T17:14:14.343" v="3317"/>
        <pc:sldMkLst>
          <pc:docMk/>
          <pc:sldMk cId="1749943078" sldId="275"/>
        </pc:sldMkLst>
        <pc:spChg chg="add del mod">
          <ac:chgData name="Greeshma Konduru" userId="e4f3b51f0fd0e06a" providerId="LiveId" clId="{3D1C22AB-91C2-4F15-8EC7-B267588548B7}" dt="2024-05-01T17:14:14.343" v="3311"/>
          <ac:spMkLst>
            <pc:docMk/>
            <pc:sldMk cId="1749943078" sldId="275"/>
            <ac:spMk id="4" creationId="{D484B93F-0BD9-0A00-018E-3243F8709126}"/>
          </ac:spMkLst>
        </pc:spChg>
        <pc:spChg chg="add mod">
          <ac:chgData name="Greeshma Konduru" userId="e4f3b51f0fd0e06a" providerId="LiveId" clId="{3D1C22AB-91C2-4F15-8EC7-B267588548B7}" dt="2024-05-01T17:12:17.792" v="3258" actId="14100"/>
          <ac:spMkLst>
            <pc:docMk/>
            <pc:sldMk cId="1749943078" sldId="275"/>
            <ac:spMk id="5" creationId="{58969127-9132-E364-60A0-0A559F0949DD}"/>
          </ac:spMkLst>
        </pc:spChg>
        <pc:spChg chg="add del mod">
          <ac:chgData name="Greeshma Konduru" userId="e4f3b51f0fd0e06a" providerId="LiveId" clId="{3D1C22AB-91C2-4F15-8EC7-B267588548B7}" dt="2024-05-01T17:14:14.343" v="3313"/>
          <ac:spMkLst>
            <pc:docMk/>
            <pc:sldMk cId="1749943078" sldId="275"/>
            <ac:spMk id="6" creationId="{9C2C7C29-7082-BC77-16D0-5BDC3931EFF5}"/>
          </ac:spMkLst>
        </pc:spChg>
        <pc:spChg chg="add del mod">
          <ac:chgData name="Greeshma Konduru" userId="e4f3b51f0fd0e06a" providerId="LiveId" clId="{3D1C22AB-91C2-4F15-8EC7-B267588548B7}" dt="2024-05-01T17:14:14.343" v="3315"/>
          <ac:spMkLst>
            <pc:docMk/>
            <pc:sldMk cId="1749943078" sldId="275"/>
            <ac:spMk id="7" creationId="{827BB217-E38A-43D5-C88E-9CCDE54B74A9}"/>
          </ac:spMkLst>
        </pc:spChg>
        <pc:spChg chg="add del mod">
          <ac:chgData name="Greeshma Konduru" userId="e4f3b51f0fd0e06a" providerId="LiveId" clId="{3D1C22AB-91C2-4F15-8EC7-B267588548B7}" dt="2024-05-01T17:14:14.343" v="3317"/>
          <ac:spMkLst>
            <pc:docMk/>
            <pc:sldMk cId="1749943078" sldId="275"/>
            <ac:spMk id="8" creationId="{4F9D084A-2B9D-F98B-8763-3AE641839797}"/>
          </ac:spMkLst>
        </pc:spChg>
        <pc:spChg chg="add mod">
          <ac:chgData name="Greeshma Konduru" userId="e4f3b51f0fd0e06a" providerId="LiveId" clId="{3D1C22AB-91C2-4F15-8EC7-B267588548B7}" dt="2024-05-01T17:14:08.911" v="3309" actId="20577"/>
          <ac:spMkLst>
            <pc:docMk/>
            <pc:sldMk cId="1749943078" sldId="275"/>
            <ac:spMk id="9" creationId="{D6F38DE8-6B3B-013A-0507-4527C360803B}"/>
          </ac:spMkLst>
        </pc:spChg>
        <pc:picChg chg="add mod">
          <ac:chgData name="Greeshma Konduru" userId="e4f3b51f0fd0e06a" providerId="LiveId" clId="{3D1C22AB-91C2-4F15-8EC7-B267588548B7}" dt="2024-05-01T17:12:11.375" v="3256" actId="1076"/>
          <ac:picMkLst>
            <pc:docMk/>
            <pc:sldMk cId="1749943078" sldId="275"/>
            <ac:picMk id="3" creationId="{966B5123-29F3-91D3-E5E1-E7A9DDF32212}"/>
          </ac:picMkLst>
        </pc:picChg>
      </pc:sldChg>
      <pc:sldChg chg="del">
        <pc:chgData name="Greeshma Konduru" userId="e4f3b51f0fd0e06a" providerId="LiveId" clId="{3D1C22AB-91C2-4F15-8EC7-B267588548B7}" dt="2024-05-01T17:19:40.463" v="3324" actId="47"/>
        <pc:sldMkLst>
          <pc:docMk/>
          <pc:sldMk cId="995144066" sldId="276"/>
        </pc:sldMkLst>
      </pc:sldChg>
      <pc:sldChg chg="addSp delSp modSp mod">
        <pc:chgData name="Greeshma Konduru" userId="e4f3b51f0fd0e06a" providerId="LiveId" clId="{3D1C22AB-91C2-4F15-8EC7-B267588548B7}" dt="2024-05-01T11:42:42.396" v="650" actId="1076"/>
        <pc:sldMkLst>
          <pc:docMk/>
          <pc:sldMk cId="4125306469" sldId="277"/>
        </pc:sldMkLst>
        <pc:spChg chg="add del mod">
          <ac:chgData name="Greeshma Konduru" userId="e4f3b51f0fd0e06a" providerId="LiveId" clId="{3D1C22AB-91C2-4F15-8EC7-B267588548B7}" dt="2024-05-01T11:29:32.015" v="252"/>
          <ac:spMkLst>
            <pc:docMk/>
            <pc:sldMk cId="4125306469" sldId="277"/>
            <ac:spMk id="4" creationId="{13478C30-0D71-9E8A-0CD2-828C98E0A9A5}"/>
          </ac:spMkLst>
        </pc:spChg>
        <pc:spChg chg="add mod">
          <ac:chgData name="Greeshma Konduru" userId="e4f3b51f0fd0e06a" providerId="LiveId" clId="{3D1C22AB-91C2-4F15-8EC7-B267588548B7}" dt="2024-05-01T11:42:42.396" v="650" actId="1076"/>
          <ac:spMkLst>
            <pc:docMk/>
            <pc:sldMk cId="4125306469" sldId="277"/>
            <ac:spMk id="5" creationId="{767DB7B7-1C01-67A0-0F35-BCFF37B3BB07}"/>
          </ac:spMkLst>
        </pc:spChg>
        <pc:spChg chg="add del mod">
          <ac:chgData name="Greeshma Konduru" userId="e4f3b51f0fd0e06a" providerId="LiveId" clId="{3D1C22AB-91C2-4F15-8EC7-B267588548B7}" dt="2024-05-01T11:30:41.493" v="260"/>
          <ac:spMkLst>
            <pc:docMk/>
            <pc:sldMk cId="4125306469" sldId="277"/>
            <ac:spMk id="6" creationId="{9BF9B722-A2D0-5FB8-BF46-25CFA4161AB1}"/>
          </ac:spMkLst>
        </pc:spChg>
        <pc:spChg chg="add del mod">
          <ac:chgData name="Greeshma Konduru" userId="e4f3b51f0fd0e06a" providerId="LiveId" clId="{3D1C22AB-91C2-4F15-8EC7-B267588548B7}" dt="2024-05-01T11:30:41.493" v="262"/>
          <ac:spMkLst>
            <pc:docMk/>
            <pc:sldMk cId="4125306469" sldId="277"/>
            <ac:spMk id="7" creationId="{5DA6E99F-3BEB-B871-4818-1E5C20688304}"/>
          </ac:spMkLst>
        </pc:spChg>
        <pc:spChg chg="add del mod">
          <ac:chgData name="Greeshma Konduru" userId="e4f3b51f0fd0e06a" providerId="LiveId" clId="{3D1C22AB-91C2-4F15-8EC7-B267588548B7}" dt="2024-05-01T11:35:34.854" v="415"/>
          <ac:spMkLst>
            <pc:docMk/>
            <pc:sldMk cId="4125306469" sldId="277"/>
            <ac:spMk id="8" creationId="{AA66DFA0-7235-11B5-8051-85B40FD75421}"/>
          </ac:spMkLst>
        </pc:spChg>
        <pc:spChg chg="add mod">
          <ac:chgData name="Greeshma Konduru" userId="e4f3b51f0fd0e06a" providerId="LiveId" clId="{3D1C22AB-91C2-4F15-8EC7-B267588548B7}" dt="2024-05-01T11:41:59.377" v="649" actId="20577"/>
          <ac:spMkLst>
            <pc:docMk/>
            <pc:sldMk cId="4125306469" sldId="277"/>
            <ac:spMk id="9" creationId="{B14DA587-EAF5-3EB8-EACC-7EC2FC1E9911}"/>
          </ac:spMkLst>
        </pc:spChg>
        <pc:spChg chg="add del mod">
          <ac:chgData name="Greeshma Konduru" userId="e4f3b51f0fd0e06a" providerId="LiveId" clId="{3D1C22AB-91C2-4F15-8EC7-B267588548B7}" dt="2024-05-01T11:37:42.114" v="454"/>
          <ac:spMkLst>
            <pc:docMk/>
            <pc:sldMk cId="4125306469" sldId="277"/>
            <ac:spMk id="10" creationId="{0782FC5F-FC69-38DC-3C84-DA70816D8C61}"/>
          </ac:spMkLst>
        </pc:spChg>
        <pc:spChg chg="add del mod">
          <ac:chgData name="Greeshma Konduru" userId="e4f3b51f0fd0e06a" providerId="LiveId" clId="{3D1C22AB-91C2-4F15-8EC7-B267588548B7}" dt="2024-05-01T11:37:42.114" v="456"/>
          <ac:spMkLst>
            <pc:docMk/>
            <pc:sldMk cId="4125306469" sldId="277"/>
            <ac:spMk id="11" creationId="{A54ED501-2BC0-85A7-A774-2304022FCBB5}"/>
          </ac:spMkLst>
        </pc:spChg>
        <pc:picChg chg="add mod">
          <ac:chgData name="Greeshma Konduru" userId="e4f3b51f0fd0e06a" providerId="LiveId" clId="{3D1C22AB-91C2-4F15-8EC7-B267588548B7}" dt="2024-05-01T11:29:55.090" v="254" actId="14100"/>
          <ac:picMkLst>
            <pc:docMk/>
            <pc:sldMk cId="4125306469" sldId="277"/>
            <ac:picMk id="3" creationId="{BAE72419-9631-19EE-B434-1D6655D85287}"/>
          </ac:picMkLst>
        </pc:picChg>
      </pc:sldChg>
      <pc:sldChg chg="addSp modSp new mod">
        <pc:chgData name="Greeshma Konduru" userId="e4f3b51f0fd0e06a" providerId="LiveId" clId="{3D1C22AB-91C2-4F15-8EC7-B267588548B7}" dt="2024-05-01T12:53:57.902" v="1490" actId="14100"/>
        <pc:sldMkLst>
          <pc:docMk/>
          <pc:sldMk cId="335140170" sldId="278"/>
        </pc:sldMkLst>
        <pc:picChg chg="add mod">
          <ac:chgData name="Greeshma Konduru" userId="e4f3b51f0fd0e06a" providerId="LiveId" clId="{3D1C22AB-91C2-4F15-8EC7-B267588548B7}" dt="2024-05-01T12:53:57.902" v="1490" actId="14100"/>
          <ac:picMkLst>
            <pc:docMk/>
            <pc:sldMk cId="335140170" sldId="278"/>
            <ac:picMk id="3" creationId="{3C910131-6CB2-AE9A-3ADF-DF90130CC725}"/>
          </ac:picMkLst>
        </pc:picChg>
      </pc:sldChg>
      <pc:sldChg chg="addSp modSp new mod">
        <pc:chgData name="Greeshma Konduru" userId="e4f3b51f0fd0e06a" providerId="LiveId" clId="{3D1C22AB-91C2-4F15-8EC7-B267588548B7}" dt="2024-05-01T15:39:43.047" v="2557" actId="14100"/>
        <pc:sldMkLst>
          <pc:docMk/>
          <pc:sldMk cId="1567863728" sldId="279"/>
        </pc:sldMkLst>
        <pc:spChg chg="add mod">
          <ac:chgData name="Greeshma Konduru" userId="e4f3b51f0fd0e06a" providerId="LiveId" clId="{3D1C22AB-91C2-4F15-8EC7-B267588548B7}" dt="2024-05-01T15:39:43.047" v="2557" actId="14100"/>
          <ac:spMkLst>
            <pc:docMk/>
            <pc:sldMk cId="1567863728" sldId="279"/>
            <ac:spMk id="4" creationId="{50B5A4EA-E484-702C-A28B-265762F0D18C}"/>
          </ac:spMkLst>
        </pc:spChg>
        <pc:picChg chg="add mod">
          <ac:chgData name="Greeshma Konduru" userId="e4f3b51f0fd0e06a" providerId="LiveId" clId="{3D1C22AB-91C2-4F15-8EC7-B267588548B7}" dt="2024-05-01T15:39:23.145" v="2556" actId="1076"/>
          <ac:picMkLst>
            <pc:docMk/>
            <pc:sldMk cId="1567863728" sldId="279"/>
            <ac:picMk id="3" creationId="{25A8D158-DE74-9006-D80A-FFD820979DE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7766F-9ABC-4CD7-9835-BEB5B7838ABE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2C6E4-3D05-455E-B78C-6316365913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233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2C6E4-3D05-455E-B78C-63163659138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617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62C6E4-3D05-455E-B78C-63163659138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5279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4C89C-C35B-5AF6-9E0A-9A61DE946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905BB6-283F-DD96-D911-11AFBEAF6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484C6-C785-D5AF-ABCD-A83CD72E1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1E9C-60B5-4994-BAD6-DAA754EB835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48D42-CE9A-2E4F-AE03-F928E76B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302AF-68F4-84F7-885D-5FD17F44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509B5-5613-4C56-AD69-413F84E3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381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30665-B16F-0D78-D98B-479DAF25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BA10DA-7607-2A05-4DF2-1F1D16035D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E6BD1-A946-8570-0F9B-F61A984FB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1E9C-60B5-4994-BAD6-DAA754EB835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E0188-9F25-993B-6A10-8B7F501E6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EDBFF-C621-E983-42A0-99A4EAEB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509B5-5613-4C56-AD69-413F84E3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70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1E1CBD-0BFB-1110-653E-914181B13C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801DE3-B5B8-ACA9-04B6-68B10AEEB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AFF01-1E22-0FA4-BDD1-FE8C6CBD2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1E9C-60B5-4994-BAD6-DAA754EB835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7133D-4421-4D54-3FCE-80BFC66A5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BA978-1E19-5CE6-A327-160735E0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509B5-5613-4C56-AD69-413F84E3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950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25BF-0994-0E18-710A-90B189C05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B6BC2-6EC7-0284-EFA8-7545D78B6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09049-41B1-68FD-6D4A-12716F21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1E9C-60B5-4994-BAD6-DAA754EB835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5430F-700C-A348-FB8C-E164085F7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A0F25-8538-F976-E02B-6F251663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509B5-5613-4C56-AD69-413F84E3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763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7681A-8B43-8391-2F1D-63D89CD3A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CC5AA-9100-581D-CDDA-1A66BC30A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F6FB3-5B2C-BD82-0894-B0B63062B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1E9C-60B5-4994-BAD6-DAA754EB835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68955-BA47-DC2B-0AE5-643538A1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D4BAD-D99E-0DB2-5967-CE310E95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509B5-5613-4C56-AD69-413F84E3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8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470F-AED2-75F2-F439-3B4D6BE3C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E5CDB-1B9D-1971-D9D2-D9550DA7F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528CD-5544-7926-9344-98F1E46C5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43B1F-7FA2-F70E-C359-12B773BE9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1E9C-60B5-4994-BAD6-DAA754EB835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D6F7D-7F50-3E87-34A7-3D7CF674B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EBF93-E97C-86F8-2ADF-EF967A35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509B5-5613-4C56-AD69-413F84E3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382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ADF8-037C-8D7A-B636-2F83B8C31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C39A5-0AC4-F2E8-DA92-CA72C8EA0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B2809-6E50-0DA7-6813-78809D409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C1AE3A-C146-527D-BF88-B766BA3F50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66285-3576-CB0C-6A94-FDEE92ADE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6C798-610F-92CD-D179-DA2A43501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1E9C-60B5-4994-BAD6-DAA754EB835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DE351D-4B88-4A4F-B29A-ECEF8894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06CEA6-89EA-232A-083C-89A8795A8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509B5-5613-4C56-AD69-413F84E3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517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AA1C3-B819-64D6-7A19-A43DBAAF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05186-481B-C9F2-49B4-8648E520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1E9C-60B5-4994-BAD6-DAA754EB835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B86D4-37F7-095A-CDBC-C63DA6256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FBB87-5067-995F-47C2-4AF62E4C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509B5-5613-4C56-AD69-413F84E3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357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464767-77DC-B323-A9CE-E12F7828A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1E9C-60B5-4994-BAD6-DAA754EB835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5A0703-B5C0-9A94-6BE0-262D6591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FB477-C9BC-1E02-26C8-05D5A08A2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509B5-5613-4C56-AD69-413F84E3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930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ACB0-33AA-6820-E0CB-DF83E37B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EC3E5-D74A-83CC-E8E2-F7F12086D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B9E6DC-4A8E-972A-EB01-2E2B8CA25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DC772-F720-6E4D-76A6-E3F5D2DE6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1E9C-60B5-4994-BAD6-DAA754EB835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94FFA-37C7-9C99-E327-22BC6950E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6067E-CA6D-57DA-F6DA-C0E07927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509B5-5613-4C56-AD69-413F84E3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769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1F4B-7CEB-B289-343C-64EF06209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1DD5F7-EAED-E932-BCE8-E8E122A81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C1836-4D95-F6ED-F8D7-9F1D49E55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16435-D87B-920A-DE53-352195EA5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61E9C-60B5-4994-BAD6-DAA754EB835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DD2D1-532B-E8EA-EB7F-F846112D2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9F3F2-D954-D86F-0806-6586D046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509B5-5613-4C56-AD69-413F84E3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941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334CBF-BE1A-2786-F7B7-D6D6C6F7A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B024C-6BFD-1405-3DDF-035B3CF9B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859D5-B36B-D4A8-BAF4-DE21DA4CC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61E9C-60B5-4994-BAD6-DAA754EB835C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AAD7F-658E-D813-3317-757FEE12F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A2F20-0AF1-0F74-E2E6-974054A97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509B5-5613-4C56-AD69-413F84E31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63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C5521C-707D-D8C9-FAB2-041D6B129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600"/>
            <a:ext cx="12192000" cy="715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F062A7-D529-B25A-EC19-F135160B4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128" y="4214"/>
            <a:ext cx="4663844" cy="848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114490-01DA-D139-8D68-D0F5AEDB0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094" y="-1"/>
            <a:ext cx="1224793" cy="853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9A2A7D-8ADA-02BA-F6FC-79289C42C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44850" y="-30684"/>
            <a:ext cx="1624278" cy="914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B3B95D-6E09-34D6-C850-70A826FE4E3D}"/>
              </a:ext>
            </a:extLst>
          </p:cNvPr>
          <p:cNvSpPr txBox="1"/>
          <p:nvPr/>
        </p:nvSpPr>
        <p:spPr>
          <a:xfrm>
            <a:off x="2964069" y="2589391"/>
            <a:ext cx="650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ETHEREUM BLOCKCHAIN AND SMART CONTRACTS</a:t>
            </a:r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207BE3-B445-2C99-E930-61A8F074F517}"/>
              </a:ext>
            </a:extLst>
          </p:cNvPr>
          <p:cNvSpPr txBox="1"/>
          <p:nvPr/>
        </p:nvSpPr>
        <p:spPr>
          <a:xfrm>
            <a:off x="9829464" y="6040798"/>
            <a:ext cx="18288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CREATED BY:</a:t>
            </a:r>
          </a:p>
          <a:p>
            <a:r>
              <a:rPr lang="en-US" sz="1100" kern="1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KATAM ANUSHA RANI </a:t>
            </a:r>
          </a:p>
          <a:p>
            <a:r>
              <a:rPr lang="en-US" sz="11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B.TECH AI&amp;DS</a:t>
            </a:r>
            <a:endParaRPr lang="en-US" sz="1100" kern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7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8D158-DE74-9006-D80A-FFD820979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" y="0"/>
            <a:ext cx="1218426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B5A4EA-E484-702C-A28B-265762F0D18C}"/>
              </a:ext>
            </a:extLst>
          </p:cNvPr>
          <p:cNvSpPr txBox="1"/>
          <p:nvPr/>
        </p:nvSpPr>
        <p:spPr>
          <a:xfrm>
            <a:off x="3732029" y="2782669"/>
            <a:ext cx="48697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ETHEREUM VIRTUAL MACHINE (EVM):</a:t>
            </a:r>
          </a:p>
          <a:p>
            <a:r>
              <a:rPr lang="en-US" dirty="0"/>
              <a:t>                                         </a:t>
            </a: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Ethereeum</a:t>
            </a:r>
            <a:r>
              <a:rPr lang="en-US" dirty="0">
                <a:solidFill>
                  <a:schemeClr val="bg1"/>
                </a:solidFill>
              </a:rPr>
              <a:t> virtual </a:t>
            </a:r>
          </a:p>
          <a:p>
            <a:r>
              <a:rPr lang="en-US" dirty="0">
                <a:solidFill>
                  <a:schemeClr val="bg1"/>
                </a:solidFill>
              </a:rPr>
              <a:t>Machine is the runtime environment for smart</a:t>
            </a:r>
          </a:p>
          <a:p>
            <a:r>
              <a:rPr lang="en-US" dirty="0">
                <a:solidFill>
                  <a:schemeClr val="bg1"/>
                </a:solidFill>
              </a:rPr>
              <a:t>Contracts in Ethereum. It enables the execution of   smart contract code in a secure and deterministic manner.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7863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A9CDAF-DFCA-2961-DE64-1F6E1A952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54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847F6B-258C-0099-8586-989060FB1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3"/>
            <a:ext cx="12192000" cy="74534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D53B52-583C-FF08-778D-702B341DE0E0}"/>
              </a:ext>
            </a:extLst>
          </p:cNvPr>
          <p:cNvSpPr txBox="1"/>
          <p:nvPr/>
        </p:nvSpPr>
        <p:spPr>
          <a:xfrm>
            <a:off x="2328530" y="3014330"/>
            <a:ext cx="83571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Decentralized Apps(</a:t>
            </a:r>
            <a:r>
              <a:rPr lang="en-US" sz="3200" dirty="0" err="1">
                <a:solidFill>
                  <a:schemeClr val="bg1"/>
                </a:solidFill>
                <a:latin typeface="Arial Black" panose="020B0A04020102020204" pitchFamily="34" charset="0"/>
              </a:rPr>
              <a:t>dApps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)</a:t>
            </a:r>
          </a:p>
          <a:p>
            <a:endParaRPr lang="en-IN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408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FF81E-71E0-973F-D2D9-5023D692A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732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4FF67E-5D24-A523-BED5-7D29F2EC8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09" y="0"/>
            <a:ext cx="6018028" cy="700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60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C003B1-D742-CE69-6805-844F95C87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75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4F5F06-1701-D9B1-A13E-6A7D99CB3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96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F18375-7C18-9BDB-ADE8-9484A352F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437DFD-8458-A0EA-40E3-0E3A1146DDFA}"/>
              </a:ext>
            </a:extLst>
          </p:cNvPr>
          <p:cNvSpPr txBox="1"/>
          <p:nvPr/>
        </p:nvSpPr>
        <p:spPr>
          <a:xfrm>
            <a:off x="0" y="42530"/>
            <a:ext cx="2618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CASES IN ETHEREUM: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3207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F08DFC-CAD7-ACF4-04BD-4F541565F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7134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0965A4-0E99-D1CF-459A-7FDADE57C069}"/>
              </a:ext>
            </a:extLst>
          </p:cNvPr>
          <p:cNvSpPr txBox="1"/>
          <p:nvPr/>
        </p:nvSpPr>
        <p:spPr>
          <a:xfrm>
            <a:off x="4561367" y="1058089"/>
            <a:ext cx="382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CHALLENGES AND SCALABILITY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779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86A3C-6649-7D58-346F-8766A35A2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49649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23DDD4-D6FD-E16B-298F-1B80339FB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92" y="0"/>
            <a:ext cx="5695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28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01592-2DA8-224D-81C2-D36FB29C7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9" y="0"/>
            <a:ext cx="550766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3B7979-AF49-F543-0917-986871536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26" y="2360538"/>
            <a:ext cx="27813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4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846477-F72A-1C96-E670-724B39FC0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1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E72419-9631-19EE-B434-1D6655D85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7" y="0"/>
            <a:ext cx="1225671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7DB7B7-1C01-67A0-0F35-BCFF37B3BB07}"/>
              </a:ext>
            </a:extLst>
          </p:cNvPr>
          <p:cNvSpPr txBox="1"/>
          <p:nvPr/>
        </p:nvSpPr>
        <p:spPr>
          <a:xfrm>
            <a:off x="7697973" y="2301949"/>
            <a:ext cx="3774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Arial Black" panose="020B0A04020102020204" pitchFamily="34" charset="0"/>
              </a:rPr>
              <a:t>TOPICS INCLUDED:</a:t>
            </a:r>
            <a:endParaRPr lang="en-IN" sz="2000" b="1" i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DA587-EAF5-3EB8-EACC-7EC2FC1E9911}"/>
              </a:ext>
            </a:extLst>
          </p:cNvPr>
          <p:cNvSpPr txBox="1"/>
          <p:nvPr/>
        </p:nvSpPr>
        <p:spPr>
          <a:xfrm>
            <a:off x="7814930" y="3019647"/>
            <a:ext cx="46727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1.INTRODUCTION</a:t>
            </a:r>
          </a:p>
          <a:p>
            <a:r>
              <a:rPr lang="en-US" dirty="0">
                <a:solidFill>
                  <a:schemeClr val="bg1"/>
                </a:solidFill>
              </a:rPr>
              <a:t>2.UNDERSTANDING BLOCKCHAIN</a:t>
            </a:r>
          </a:p>
          <a:p>
            <a:r>
              <a:rPr lang="en-US" dirty="0">
                <a:solidFill>
                  <a:schemeClr val="bg1"/>
                </a:solidFill>
              </a:rPr>
              <a:t>3.THE ETHEREUM ECOSYSTEM</a:t>
            </a:r>
          </a:p>
          <a:p>
            <a:r>
              <a:rPr lang="en-US" dirty="0">
                <a:solidFill>
                  <a:schemeClr val="bg1"/>
                </a:solidFill>
              </a:rPr>
              <a:t>4.SMART CONTRACTS </a:t>
            </a:r>
          </a:p>
          <a:p>
            <a:r>
              <a:rPr lang="en-US" dirty="0">
                <a:solidFill>
                  <a:schemeClr val="bg1"/>
                </a:solidFill>
              </a:rPr>
              <a:t>5.ETHEREUM VIRTUAL MACHINE (EVM)</a:t>
            </a:r>
          </a:p>
          <a:p>
            <a:r>
              <a:rPr lang="en-US" dirty="0">
                <a:solidFill>
                  <a:schemeClr val="bg1"/>
                </a:solidFill>
              </a:rPr>
              <a:t>6.DECENTRALIZED APPLICATIONS (DAPPS)</a:t>
            </a:r>
          </a:p>
          <a:p>
            <a:r>
              <a:rPr lang="en-US" dirty="0">
                <a:solidFill>
                  <a:schemeClr val="bg1"/>
                </a:solidFill>
              </a:rPr>
              <a:t>7.ETHEREUM GAS AND TRANSACTIONS </a:t>
            </a:r>
          </a:p>
          <a:p>
            <a:r>
              <a:rPr lang="en-US" dirty="0">
                <a:solidFill>
                  <a:schemeClr val="bg1"/>
                </a:solidFill>
              </a:rPr>
              <a:t>8. CHALLENGES AND SCALABILITY </a:t>
            </a:r>
          </a:p>
          <a:p>
            <a:r>
              <a:rPr lang="en-US" dirty="0">
                <a:solidFill>
                  <a:schemeClr val="bg1"/>
                </a:solidFill>
              </a:rPr>
              <a:t>9. USE CASES OF ETHEREUM</a:t>
            </a:r>
          </a:p>
          <a:p>
            <a:r>
              <a:rPr lang="en-US" dirty="0">
                <a:solidFill>
                  <a:schemeClr val="bg1"/>
                </a:solidFill>
              </a:rPr>
              <a:t>10.SECURITY ND AUDITING</a:t>
            </a:r>
          </a:p>
          <a:p>
            <a:r>
              <a:rPr lang="en-US" dirty="0">
                <a:solidFill>
                  <a:schemeClr val="bg1"/>
                </a:solidFill>
              </a:rPr>
              <a:t>11.FUTURE OF ETHEREUM</a:t>
            </a:r>
          </a:p>
          <a:p>
            <a:r>
              <a:rPr lang="en-US" dirty="0">
                <a:solidFill>
                  <a:schemeClr val="bg1"/>
                </a:solidFill>
              </a:rPr>
              <a:t>12.CONCLUSION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306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497822-9D89-A343-7FCC-94BCA9FD6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7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88BA1E-A13C-1162-4E37-669CCC50C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2004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BF5EEE-75AA-2298-CC19-4725EA55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047" y="1"/>
            <a:ext cx="6049925" cy="6857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D43B1B-9A35-5D9E-6CA2-A5E835CE7953}"/>
              </a:ext>
            </a:extLst>
          </p:cNvPr>
          <p:cNvSpPr txBox="1"/>
          <p:nvPr/>
        </p:nvSpPr>
        <p:spPr>
          <a:xfrm>
            <a:off x="95693" y="701749"/>
            <a:ext cx="215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C41CBD-BF70-B2BE-6BE5-6B596A449BF9}"/>
              </a:ext>
            </a:extLst>
          </p:cNvPr>
          <p:cNvSpPr txBox="1"/>
          <p:nvPr/>
        </p:nvSpPr>
        <p:spPr>
          <a:xfrm>
            <a:off x="223284" y="1520455"/>
            <a:ext cx="26062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conclusion , Ethereum has redefined the landscape of blockchain technology with its innovative approach to smart contracts and </a:t>
            </a:r>
            <a:r>
              <a:rPr lang="en-US" dirty="0" err="1">
                <a:solidFill>
                  <a:schemeClr val="bg1"/>
                </a:solidFill>
              </a:rPr>
              <a:t>decebtralize</a:t>
            </a:r>
            <a:r>
              <a:rPr lang="en-US" dirty="0">
                <a:solidFill>
                  <a:schemeClr val="bg1"/>
                </a:solidFill>
              </a:rPr>
              <a:t> applications.</a:t>
            </a:r>
          </a:p>
          <a:p>
            <a:r>
              <a:rPr lang="en-IN" dirty="0">
                <a:solidFill>
                  <a:schemeClr val="bg1"/>
                </a:solidFill>
              </a:rPr>
              <a:t>Its impact will continue to shape the future of various industries…. </a:t>
            </a:r>
          </a:p>
        </p:txBody>
      </p:sp>
    </p:spTree>
    <p:extLst>
      <p:ext uri="{BB962C8B-B14F-4D97-AF65-F5344CB8AC3E}">
        <p14:creationId xmlns:p14="http://schemas.microsoft.com/office/powerpoint/2010/main" val="104702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6B5123-29F3-91D3-E5E1-E7A9DDF32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196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969127-9132-E364-60A0-0A559F0949DD}"/>
              </a:ext>
            </a:extLst>
          </p:cNvPr>
          <p:cNvSpPr txBox="1"/>
          <p:nvPr/>
        </p:nvSpPr>
        <p:spPr>
          <a:xfrm>
            <a:off x="4098849" y="-101010"/>
            <a:ext cx="5661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THANK  YOU ALL!!!!!!!!! 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38DE8-6B3B-013A-0507-4527C360803B}"/>
              </a:ext>
            </a:extLst>
          </p:cNvPr>
          <p:cNvSpPr txBox="1"/>
          <p:nvPr/>
        </p:nvSpPr>
        <p:spPr>
          <a:xfrm>
            <a:off x="9964274" y="5539563"/>
            <a:ext cx="2227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DESIGNED BY:</a:t>
            </a:r>
          </a:p>
          <a:p>
            <a:r>
              <a:rPr lang="en-US" dirty="0">
                <a:solidFill>
                  <a:schemeClr val="bg1"/>
                </a:solidFill>
              </a:rPr>
              <a:t>KATAM ANUSHA RANI</a:t>
            </a:r>
          </a:p>
          <a:p>
            <a:r>
              <a:rPr lang="en-US" dirty="0">
                <a:solidFill>
                  <a:schemeClr val="bg1"/>
                </a:solidFill>
              </a:rPr>
              <a:t>AI&amp;DS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943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E8D1CD-C17F-9527-4D3D-3ED5F1B4E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823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51C866-B87C-B973-3727-055026968ACE}"/>
              </a:ext>
            </a:extLst>
          </p:cNvPr>
          <p:cNvSpPr txBox="1"/>
          <p:nvPr/>
        </p:nvSpPr>
        <p:spPr>
          <a:xfrm>
            <a:off x="352697" y="2658291"/>
            <a:ext cx="2090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INTRODUCTION:</a:t>
            </a:r>
          </a:p>
          <a:p>
            <a:endParaRPr lang="en-IN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25DA4D-4F73-714E-B6F4-C8A915C7B3B3}"/>
              </a:ext>
            </a:extLst>
          </p:cNvPr>
          <p:cNvSpPr txBox="1"/>
          <p:nvPr/>
        </p:nvSpPr>
        <p:spPr>
          <a:xfrm>
            <a:off x="4199708" y="2658291"/>
            <a:ext cx="6555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Ethereum is a  decentralized blockchain and development</a:t>
            </a:r>
          </a:p>
          <a:p>
            <a:r>
              <a:rPr lang="en-US" dirty="0">
                <a:solidFill>
                  <a:schemeClr val="bg1"/>
                </a:solidFill>
              </a:rPr>
              <a:t>Platform. It allows </a:t>
            </a:r>
            <a:r>
              <a:rPr lang="en-US" dirty="0" err="1">
                <a:solidFill>
                  <a:schemeClr val="bg1"/>
                </a:solidFill>
              </a:rPr>
              <a:t>developersto</a:t>
            </a:r>
            <a:r>
              <a:rPr lang="en-US" dirty="0">
                <a:solidFill>
                  <a:schemeClr val="bg1"/>
                </a:solidFill>
              </a:rPr>
              <a:t> build and deploy </a:t>
            </a:r>
            <a:r>
              <a:rPr lang="en-US" dirty="0" err="1">
                <a:solidFill>
                  <a:schemeClr val="bg1"/>
                </a:solidFill>
              </a:rPr>
              <a:t>applicatons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And smart contracts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B61B9-188F-9F07-B7F7-E590F403B924}"/>
              </a:ext>
            </a:extLst>
          </p:cNvPr>
          <p:cNvSpPr txBox="1"/>
          <p:nvPr/>
        </p:nvSpPr>
        <p:spPr>
          <a:xfrm>
            <a:off x="705394" y="4711345"/>
            <a:ext cx="5707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Ethereum enables building and deploying smart contracts</a:t>
            </a:r>
          </a:p>
          <a:p>
            <a:r>
              <a:rPr lang="en-US" dirty="0">
                <a:solidFill>
                  <a:schemeClr val="bg1"/>
                </a:solidFill>
              </a:rPr>
              <a:t>And decentralized applications (</a:t>
            </a:r>
            <a:r>
              <a:rPr lang="en-US" dirty="0" err="1">
                <a:solidFill>
                  <a:schemeClr val="bg1"/>
                </a:solidFill>
              </a:rPr>
              <a:t>dAPPS</a:t>
            </a:r>
            <a:r>
              <a:rPr lang="en-US" dirty="0">
                <a:solidFill>
                  <a:schemeClr val="bg1"/>
                </a:solidFill>
              </a:rPr>
              <a:t>) without downtime,</a:t>
            </a:r>
          </a:p>
          <a:p>
            <a:r>
              <a:rPr lang="en-US" dirty="0" err="1">
                <a:solidFill>
                  <a:schemeClr val="bg1"/>
                </a:solidFill>
              </a:rPr>
              <a:t>Fraud,control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or,interference</a:t>
            </a:r>
            <a:r>
              <a:rPr lang="en-US" dirty="0">
                <a:solidFill>
                  <a:schemeClr val="bg1"/>
                </a:solidFill>
              </a:rPr>
              <a:t> from a third party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811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AEDFFC-742A-D423-696E-202899D75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062" y="0"/>
            <a:ext cx="12274062" cy="7385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5BFF63-9772-BD9C-C3EC-B4DC2788A009}"/>
              </a:ext>
            </a:extLst>
          </p:cNvPr>
          <p:cNvSpPr txBox="1"/>
          <p:nvPr/>
        </p:nvSpPr>
        <p:spPr>
          <a:xfrm>
            <a:off x="3692771" y="386860"/>
            <a:ext cx="281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Understanding Block chain: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CA508-BCA2-41D3-A3A2-AFE74006C582}"/>
              </a:ext>
            </a:extLst>
          </p:cNvPr>
          <p:cNvSpPr txBox="1"/>
          <p:nvPr/>
        </p:nvSpPr>
        <p:spPr>
          <a:xfrm>
            <a:off x="6594230" y="1330515"/>
            <a:ext cx="5281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.Block chain is a </a:t>
            </a:r>
            <a:r>
              <a:rPr lang="en-US" dirty="0" err="1">
                <a:solidFill>
                  <a:schemeClr val="bg1"/>
                </a:solidFill>
              </a:rPr>
              <a:t>dencentralized</a:t>
            </a:r>
            <a:r>
              <a:rPr lang="en-US" dirty="0">
                <a:solidFill>
                  <a:schemeClr val="bg1"/>
                </a:solidFill>
              </a:rPr>
              <a:t>, immutable </a:t>
            </a:r>
            <a:r>
              <a:rPr lang="en-US" dirty="0" err="1">
                <a:solidFill>
                  <a:schemeClr val="bg1"/>
                </a:solidFill>
              </a:rPr>
              <a:t>ledg</a:t>
            </a:r>
            <a:r>
              <a:rPr lang="en-US" dirty="0">
                <a:solidFill>
                  <a:schemeClr val="bg1"/>
                </a:solidFill>
              </a:rPr>
              <a:t> that</a:t>
            </a:r>
          </a:p>
          <a:p>
            <a:r>
              <a:rPr lang="en-US" dirty="0">
                <a:solidFill>
                  <a:schemeClr val="bg1"/>
                </a:solidFill>
              </a:rPr>
              <a:t>Records transactions act a network of computers. It</a:t>
            </a:r>
          </a:p>
          <a:p>
            <a:r>
              <a:rPr lang="en-US" dirty="0" err="1">
                <a:solidFill>
                  <a:schemeClr val="bg1"/>
                </a:solidFill>
              </a:rPr>
              <a:t>Securtity</a:t>
            </a:r>
            <a:r>
              <a:rPr lang="en-US" dirty="0">
                <a:solidFill>
                  <a:schemeClr val="bg1"/>
                </a:solidFill>
              </a:rPr>
              <a:t> and transparency by utilizing cryptographic</a:t>
            </a:r>
          </a:p>
          <a:p>
            <a:r>
              <a:rPr lang="en-US" dirty="0">
                <a:solidFill>
                  <a:schemeClr val="bg1"/>
                </a:solidFill>
              </a:rPr>
              <a:t>techniques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F29DE4-ED69-E6FC-D816-8039CE0AEBAB}"/>
              </a:ext>
            </a:extLst>
          </p:cNvPr>
          <p:cNvSpPr txBox="1"/>
          <p:nvPr/>
        </p:nvSpPr>
        <p:spPr>
          <a:xfrm>
            <a:off x="6635260" y="3429000"/>
            <a:ext cx="5802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 Block chain Technology is advanced database mechanism</a:t>
            </a:r>
          </a:p>
          <a:p>
            <a:r>
              <a:rPr lang="en-US" dirty="0">
                <a:solidFill>
                  <a:schemeClr val="bg1"/>
                </a:solidFill>
              </a:rPr>
              <a:t>That allows transparent information sharing within a </a:t>
            </a:r>
          </a:p>
          <a:p>
            <a:r>
              <a:rPr lang="en-US" dirty="0" err="1">
                <a:solidFill>
                  <a:schemeClr val="bg1"/>
                </a:solidFill>
              </a:rPr>
              <a:t>Businesss</a:t>
            </a:r>
            <a:r>
              <a:rPr lang="en-US" dirty="0">
                <a:solidFill>
                  <a:schemeClr val="bg1"/>
                </a:solidFill>
              </a:rPr>
              <a:t> network…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21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10131-6CB2-AE9A-3ADF-DF90130CC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0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582164-6160-DAEC-BC37-1AE5A4673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80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357BD-3A10-0A49-B6A2-CC8B2FAB0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678"/>
            <a:ext cx="12485077" cy="7256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BA14E9-0633-C490-117E-677FD92DF9C8}"/>
              </a:ext>
            </a:extLst>
          </p:cNvPr>
          <p:cNvSpPr txBox="1"/>
          <p:nvPr/>
        </p:nvSpPr>
        <p:spPr>
          <a:xfrm>
            <a:off x="5591907" y="3059668"/>
            <a:ext cx="6600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Ethereum  Ecosystem: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        </a:t>
            </a:r>
            <a:r>
              <a:rPr lang="en-US" dirty="0" err="1">
                <a:solidFill>
                  <a:schemeClr val="bg1"/>
                </a:solidFill>
              </a:rPr>
              <a:t>Etherum</a:t>
            </a:r>
            <a:r>
              <a:rPr lang="en-US" dirty="0">
                <a:solidFill>
                  <a:schemeClr val="bg1"/>
                </a:solidFill>
              </a:rPr>
              <a:t> is a  decentralized platform that enables  the creation of smart contracts and decentralized applications (</a:t>
            </a:r>
            <a:r>
              <a:rPr lang="en-US" dirty="0" err="1">
                <a:solidFill>
                  <a:schemeClr val="bg1"/>
                </a:solidFill>
              </a:rPr>
              <a:t>dAPPS</a:t>
            </a:r>
            <a:r>
              <a:rPr lang="en-US" dirty="0">
                <a:solidFill>
                  <a:schemeClr val="bg1"/>
                </a:solidFill>
              </a:rPr>
              <a:t>) . Its  native cryptocurrency is native cryptocurrency is called Ether.</a:t>
            </a:r>
          </a:p>
        </p:txBody>
      </p:sp>
    </p:spTree>
    <p:extLst>
      <p:ext uri="{BB962C8B-B14F-4D97-AF65-F5344CB8AC3E}">
        <p14:creationId xmlns:p14="http://schemas.microsoft.com/office/powerpoint/2010/main" val="1940100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3EA34-90F0-11B5-345A-995576664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187A09-28AD-A430-4D73-01A015280200}"/>
              </a:ext>
            </a:extLst>
          </p:cNvPr>
          <p:cNvSpPr txBox="1"/>
          <p:nvPr/>
        </p:nvSpPr>
        <p:spPr>
          <a:xfrm>
            <a:off x="6096000" y="757084"/>
            <a:ext cx="59878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SMART CONTRACTS: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               smart contract are self executing contracts with the  </a:t>
            </a:r>
            <a:r>
              <a:rPr lang="en-US" dirty="0" err="1">
                <a:solidFill>
                  <a:schemeClr val="bg1"/>
                </a:solidFill>
              </a:rPr>
              <a:t>trems</a:t>
            </a:r>
            <a:r>
              <a:rPr lang="en-US" dirty="0">
                <a:solidFill>
                  <a:schemeClr val="bg1"/>
                </a:solidFill>
              </a:rPr>
              <a:t>  of the agreements directly  written into code .</a:t>
            </a:r>
          </a:p>
          <a:p>
            <a:r>
              <a:rPr lang="en-US" dirty="0">
                <a:solidFill>
                  <a:schemeClr val="bg1"/>
                </a:solidFill>
              </a:rPr>
              <a:t>They automatically enforced and execute the terms of an agreement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857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942FBF-D301-6A9C-E4FE-F44074F66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6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341</Words>
  <Application>Microsoft Office PowerPoint</Application>
  <PresentationFormat>Widescreen</PresentationFormat>
  <Paragraphs>53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Arial</vt:lpstr>
      <vt:lpstr>Arial Black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Greeshma Konduru</dc:creator>
  <cp:lastModifiedBy>Greeshma Konduru</cp:lastModifiedBy>
  <cp:revision>1</cp:revision>
  <dcterms:created xsi:type="dcterms:W3CDTF">2024-05-01T07:20:17Z</dcterms:created>
  <dcterms:modified xsi:type="dcterms:W3CDTF">2024-05-01T17:19:49Z</dcterms:modified>
</cp:coreProperties>
</file>